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3EA0-C855-4BF2-98C4-6D7D65EBD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7561B-B4DA-41C1-818D-2AC0D1655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B020-3856-4F5F-BA49-2BBD3AA2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876B8-0A12-4DA7-BC08-A4D99C32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C7C36-99FE-4229-A936-E082F315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5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BE5C-A082-4294-9751-4324830B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3D00E-1170-4A14-A7E2-1B23D23ED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AD0E4-43D7-40DB-BF81-EE8FF8CA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77F7E-FD9B-4C63-B8FC-BC9A1D24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F0F2-F1AC-44D7-B793-92C9EA30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1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224157-5B50-4C68-A02A-35645FEB9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ACB99-F2D4-4F93-84BB-A9B0B05BD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CB389-312D-4DC6-ADF8-8E9FFB61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8DE2D-5510-4192-B68A-4ABC408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2327-B6CD-42DA-978B-01EF8169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3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2B5B-97F5-4B8C-8F26-ACFF265F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5A3B7-B3DD-4033-8264-49B725C2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1F1D1-EEE2-4ECB-BBC3-237051844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7C2B4-CC1E-4B8B-8317-65692B04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E4277-7664-4D3B-9AE8-5E6FFC03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6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33DD-9A59-4E1B-8A82-104E6BA0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3A652-C214-450E-BA04-460ACE378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F0A97-967E-49FA-956E-DF5E5079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FEBBD-B43B-4603-A1C5-10F750BB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F1517-1C15-49DB-95B1-F3B4364A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50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9F34-FC85-44B6-81CC-E165610E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0AEC6-B9EF-4928-A4B5-6B6E1F803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584AA-2BD8-454D-902D-6B61B128D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7520A-710E-48B0-97FA-F9DCB097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A136E-3A66-438B-9975-7234B811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A059A-BBAB-4DC5-8713-450264AC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30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E546-9085-47C9-94E1-D59024C7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F4C2D-92E2-4974-9739-8B53157B0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9EF38-E339-408B-A895-F9D119664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E2F07-3DE4-48AA-9635-9B70A3A69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ED223-0111-4E5A-8FCF-9A4CE7438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DF1A0-A732-4B8B-ABE5-59FA54E9A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C5B8E-3AF1-4F2A-BC64-0F73514D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CE985-BE69-4E75-9831-08574874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6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1AE2-26C7-454E-85C3-FC0DB1DA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5D2B1-F1D8-45A8-96DD-791836A2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83571-5436-4A1B-941B-51F171A0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CC47D-893D-43EA-9E88-D0B5EB54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6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68F92-1F90-4ADF-AC3B-6A541692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F4A0C-AB00-4E2D-9DFB-2C7E1247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D262-7D35-4FD9-8564-0D62FC4F7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2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F553-A657-43D1-9E5A-CC01083D0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8C9DA-B755-445E-B149-1D87521ED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599FB-7433-408C-80BC-9395D5B19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D88C5-F63D-4888-9FA1-EDF185BB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D3E32-6C13-48D4-83FB-8CE31881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AB281-C805-469E-BF5F-6B2701C1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2806-A97C-4321-97DB-F76A252B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AFE52-416D-4031-BBF7-AF2ACE513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D7E60-F7C4-4D60-AB59-A9E0C0324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B1D0C-A8F0-4A92-87E8-9969BBE6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071DD-7D46-4D88-A3BC-05B56F6A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1809-FA57-45E6-A232-84BF3CB6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4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72335-66A6-4CC9-87D1-E053311D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D10F7-8255-462A-8205-865B35971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DBBF5-D6E9-4F43-A355-5970D4368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63A00-091C-4843-B5C8-EF8952493142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A98C8-E7EA-41BB-9153-892D1A101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702F-FFB9-436A-A891-615B4046F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609D3-4DE0-4455-B8AA-686749179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8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40C7-D329-4F02-A5CB-09015DBD6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D8540-C473-4D18-A655-369AC0A9F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22076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B5ED-0CC6-49A2-A163-70365B64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Asymptotic Notation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2B82C4-49E4-45AD-A337-F4659B4A2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03" y="1300630"/>
            <a:ext cx="6922993" cy="5192245"/>
          </a:xfrm>
        </p:spPr>
      </p:pic>
    </p:spTree>
    <p:extLst>
      <p:ext uri="{BB962C8B-B14F-4D97-AF65-F5344CB8AC3E}">
        <p14:creationId xmlns:p14="http://schemas.microsoft.com/office/powerpoint/2010/main" val="1640085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2366-99AC-4882-8B3F-FE076506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Asymptotic Notation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3D06D-EEA9-4835-A36A-E3CB5A6BE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98" y="1288473"/>
            <a:ext cx="6939203" cy="5204402"/>
          </a:xfrm>
        </p:spPr>
      </p:pic>
    </p:spTree>
    <p:extLst>
      <p:ext uri="{BB962C8B-B14F-4D97-AF65-F5344CB8AC3E}">
        <p14:creationId xmlns:p14="http://schemas.microsoft.com/office/powerpoint/2010/main" val="65174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0FFC-0064-4F0D-ABAF-4DA758E2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Asymptotic Notation Exercise Problems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67E6D-FA1E-41B0-A19A-954E43BB4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98" y="1288473"/>
            <a:ext cx="6939203" cy="5204402"/>
          </a:xfrm>
        </p:spPr>
      </p:pic>
    </p:spTree>
    <p:extLst>
      <p:ext uri="{BB962C8B-B14F-4D97-AF65-F5344CB8AC3E}">
        <p14:creationId xmlns:p14="http://schemas.microsoft.com/office/powerpoint/2010/main" val="225231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71DC-02EB-4C14-AB7B-07B5CE04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A8E77-1BED-45F1-A697-62610FD84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57" y="1211911"/>
            <a:ext cx="7041285" cy="5280964"/>
          </a:xfrm>
        </p:spPr>
      </p:pic>
    </p:spTree>
    <p:extLst>
      <p:ext uri="{BB962C8B-B14F-4D97-AF65-F5344CB8AC3E}">
        <p14:creationId xmlns:p14="http://schemas.microsoft.com/office/powerpoint/2010/main" val="367129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21E8-684D-4D15-B6ED-6748FF15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25630-BC53-4E15-912C-6480F6723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91" y="1414461"/>
            <a:ext cx="6771218" cy="5078414"/>
          </a:xfrm>
        </p:spPr>
      </p:pic>
    </p:spTree>
    <p:extLst>
      <p:ext uri="{BB962C8B-B14F-4D97-AF65-F5344CB8AC3E}">
        <p14:creationId xmlns:p14="http://schemas.microsoft.com/office/powerpoint/2010/main" val="308997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D6F7-1A90-480D-8E0F-B07B6B18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175DF5-3A1D-44E2-B208-D4B0452FC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115" y="1480592"/>
            <a:ext cx="6707770" cy="50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1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FF08-E4AB-44CA-A7B9-D4044D9C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Chaos Counting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7E96B5-F68E-4E8D-9C79-806B221EB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44" y="1343891"/>
            <a:ext cx="6865312" cy="5148984"/>
          </a:xfrm>
        </p:spPr>
      </p:pic>
    </p:spTree>
    <p:extLst>
      <p:ext uri="{BB962C8B-B14F-4D97-AF65-F5344CB8AC3E}">
        <p14:creationId xmlns:p14="http://schemas.microsoft.com/office/powerpoint/2010/main" val="57192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1862-A2A2-4E2C-971C-CEFF836B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Asymptotic Notation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083272-BD8A-4B94-B1EA-53751F877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12" y="1308893"/>
            <a:ext cx="6911976" cy="5183982"/>
          </a:xfrm>
        </p:spPr>
      </p:pic>
    </p:spTree>
    <p:extLst>
      <p:ext uri="{BB962C8B-B14F-4D97-AF65-F5344CB8AC3E}">
        <p14:creationId xmlns:p14="http://schemas.microsoft.com/office/powerpoint/2010/main" val="138535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0946-D73C-4921-A491-09CDC8E5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Asymptotic Notation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ADE4F-28D8-417F-B91A-E051F2AF1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04" y="1300631"/>
            <a:ext cx="6922992" cy="5192244"/>
          </a:xfrm>
        </p:spPr>
      </p:pic>
    </p:spTree>
    <p:extLst>
      <p:ext uri="{BB962C8B-B14F-4D97-AF65-F5344CB8AC3E}">
        <p14:creationId xmlns:p14="http://schemas.microsoft.com/office/powerpoint/2010/main" val="259066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4AAE-6B70-479A-8EAD-7A012AEE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Asymptotic Notation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91E2BC-613C-4C88-8812-5514C5280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76" y="1290240"/>
            <a:ext cx="6936847" cy="5202635"/>
          </a:xfrm>
        </p:spPr>
      </p:pic>
    </p:spTree>
    <p:extLst>
      <p:ext uri="{BB962C8B-B14F-4D97-AF65-F5344CB8AC3E}">
        <p14:creationId xmlns:p14="http://schemas.microsoft.com/office/powerpoint/2010/main" val="242282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40E0-6E58-447E-BF95-D523CF21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Asymptotic Notation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465B9-1C36-4597-92A5-DA61C4211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04" y="1300631"/>
            <a:ext cx="6922992" cy="5192244"/>
          </a:xfrm>
        </p:spPr>
      </p:pic>
    </p:spTree>
    <p:extLst>
      <p:ext uri="{BB962C8B-B14F-4D97-AF65-F5344CB8AC3E}">
        <p14:creationId xmlns:p14="http://schemas.microsoft.com/office/powerpoint/2010/main" val="1122683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Lecture 6</vt:lpstr>
      <vt:lpstr>Exercise</vt:lpstr>
      <vt:lpstr>Exercise (contd…)</vt:lpstr>
      <vt:lpstr>Exercise (contd…)</vt:lpstr>
      <vt:lpstr>Chaos Counting Algorithm</vt:lpstr>
      <vt:lpstr>Asymptotic Notation</vt:lpstr>
      <vt:lpstr>Asymptotic Notation (contd…)</vt:lpstr>
      <vt:lpstr>Asymptotic Notation (contd…)</vt:lpstr>
      <vt:lpstr>Asymptotic Notation (contd…)</vt:lpstr>
      <vt:lpstr>Asymptotic Notation (contd…)</vt:lpstr>
      <vt:lpstr>Asymptotic Notation (contd…)</vt:lpstr>
      <vt:lpstr>Asymptotic Notation Exercise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</dc:title>
  <dc:creator>Nauman Babar</dc:creator>
  <cp:lastModifiedBy>Nauman Babar</cp:lastModifiedBy>
  <cp:revision>2</cp:revision>
  <dcterms:created xsi:type="dcterms:W3CDTF">2019-03-02T09:07:54Z</dcterms:created>
  <dcterms:modified xsi:type="dcterms:W3CDTF">2019-03-02T09:18:06Z</dcterms:modified>
</cp:coreProperties>
</file>